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0" r:id="rId2"/>
    <p:sldId id="281" r:id="rId3"/>
    <p:sldId id="276" r:id="rId4"/>
    <p:sldId id="277" r:id="rId5"/>
    <p:sldId id="283" r:id="rId6"/>
    <p:sldId id="282" r:id="rId7"/>
    <p:sldId id="279" r:id="rId8"/>
    <p:sldId id="258" r:id="rId9"/>
    <p:sldId id="259" r:id="rId10"/>
    <p:sldId id="260" r:id="rId11"/>
    <p:sldId id="262" r:id="rId12"/>
    <p:sldId id="261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675ABED-A8A8-4A4D-A856-283F72F0D0B9}" type="datetimeFigureOut">
              <a:rPr lang="en-IN" smtClean="0"/>
              <a:pPr/>
              <a:t>28-01-2020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8CFC079-4BFF-4BC1-9DED-49580F753E1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75ABED-A8A8-4A4D-A856-283F72F0D0B9}" type="datetimeFigureOut">
              <a:rPr lang="en-IN" smtClean="0"/>
              <a:pPr/>
              <a:t>28-01-2020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FC079-4BFF-4BC1-9DED-49580F753E1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75ABED-A8A8-4A4D-A856-283F72F0D0B9}" type="datetimeFigureOut">
              <a:rPr lang="en-IN" smtClean="0"/>
              <a:pPr/>
              <a:t>28-01-2020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FC079-4BFF-4BC1-9DED-49580F753E1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75ABED-A8A8-4A4D-A856-283F72F0D0B9}" type="datetimeFigureOut">
              <a:rPr lang="en-IN" smtClean="0"/>
              <a:pPr/>
              <a:t>28-01-2020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FC079-4BFF-4BC1-9DED-49580F753E1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75ABED-A8A8-4A4D-A856-283F72F0D0B9}" type="datetimeFigureOut">
              <a:rPr lang="en-IN" smtClean="0"/>
              <a:pPr/>
              <a:t>28-01-2020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FC079-4BFF-4BC1-9DED-49580F753E1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75ABED-A8A8-4A4D-A856-283F72F0D0B9}" type="datetimeFigureOut">
              <a:rPr lang="en-IN" smtClean="0"/>
              <a:pPr/>
              <a:t>28-01-2020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FC079-4BFF-4BC1-9DED-49580F753E1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75ABED-A8A8-4A4D-A856-283F72F0D0B9}" type="datetimeFigureOut">
              <a:rPr lang="en-IN" smtClean="0"/>
              <a:pPr/>
              <a:t>28-01-2020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FC079-4BFF-4BC1-9DED-49580F753E1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75ABED-A8A8-4A4D-A856-283F72F0D0B9}" type="datetimeFigureOut">
              <a:rPr lang="en-IN" smtClean="0"/>
              <a:pPr/>
              <a:t>28-01-2020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FC079-4BFF-4BC1-9DED-49580F753E1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75ABED-A8A8-4A4D-A856-283F72F0D0B9}" type="datetimeFigureOut">
              <a:rPr lang="en-IN" smtClean="0"/>
              <a:pPr/>
              <a:t>28-01-2020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FC079-4BFF-4BC1-9DED-49580F753E1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675ABED-A8A8-4A4D-A856-283F72F0D0B9}" type="datetimeFigureOut">
              <a:rPr lang="en-IN" smtClean="0"/>
              <a:pPr/>
              <a:t>28-01-2020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FC079-4BFF-4BC1-9DED-49580F753E1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675ABED-A8A8-4A4D-A856-283F72F0D0B9}" type="datetimeFigureOut">
              <a:rPr lang="en-IN" smtClean="0"/>
              <a:pPr/>
              <a:t>28-01-2020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8CFC079-4BFF-4BC1-9DED-49580F753E1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675ABED-A8A8-4A4D-A856-283F72F0D0B9}" type="datetimeFigureOut">
              <a:rPr lang="en-IN" smtClean="0"/>
              <a:pPr/>
              <a:t>28-01-2020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8CFC079-4BFF-4BC1-9DED-49580F753E14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1683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IN" sz="4000" b="1" dirty="0" smtClean="0">
                <a:latin typeface="Bookman Old Style" pitchFamily="18" charset="0"/>
              </a:rPr>
              <a:t>Competency Based </a:t>
            </a:r>
          </a:p>
          <a:p>
            <a:pPr marL="0" indent="0" algn="ctr">
              <a:buNone/>
            </a:pPr>
            <a:r>
              <a:rPr lang="en-IN" sz="4000" b="1" dirty="0" smtClean="0">
                <a:latin typeface="Bookman Old Style" pitchFamily="18" charset="0"/>
              </a:rPr>
              <a:t>Teaching Learning  Process</a:t>
            </a:r>
            <a:endParaRPr lang="en-IN" sz="4000" b="1" dirty="0">
              <a:latin typeface="Bookman Old Style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IN" dirty="0" smtClean="0">
                <a:latin typeface="Bookman Old Style" pitchFamily="18" charset="0"/>
              </a:rPr>
              <a:t>Pedagogical Process</a:t>
            </a:r>
            <a:endParaRPr lang="en-IN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367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E:\Users\DIET 5\Desktop\soi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5728"/>
            <a:ext cx="6072230" cy="62151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159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3" t="40841" r="39863" b="23707"/>
          <a:stretch/>
        </p:blipFill>
        <p:spPr bwMode="auto">
          <a:xfrm>
            <a:off x="993668" y="260648"/>
            <a:ext cx="6386644" cy="481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409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657135"/>
              </p:ext>
            </p:extLst>
          </p:nvPr>
        </p:nvGraphicFramePr>
        <p:xfrm>
          <a:off x="755576" y="828216"/>
          <a:ext cx="7848870" cy="3608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1"/>
                <a:gridCol w="4224469"/>
                <a:gridCol w="2616290"/>
              </a:tblGrid>
              <a:tr h="583565">
                <a:tc>
                  <a:txBody>
                    <a:bodyPr/>
                    <a:lstStyle/>
                    <a:p>
                      <a:pPr algn="ctr"/>
                      <a:r>
                        <a:rPr lang="en-IN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Sl.No</a:t>
                      </a:r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Types of Soil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Distribution  in %</a:t>
                      </a:r>
                    </a:p>
                    <a:p>
                      <a:pPr algn="ctr"/>
                      <a:endParaRPr lang="en-IN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6418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Alluvial Soil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22.16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6418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Black Soil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29.69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6418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Red Soil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6418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Laterite Soil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2.62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1597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Forest</a:t>
                      </a:r>
                      <a:r>
                        <a:rPr lang="en-IN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and Mountain Soil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7.94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6418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Arid and Desert Soil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6.13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5504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Saline and Alkaline Soil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1.29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8496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Peaty and Marshy Soil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2.17</a:t>
                      </a:r>
                      <a:endParaRPr lang="en-IN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847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E:\Users\DIET 5\Desktop\desk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57166"/>
            <a:ext cx="6828487" cy="57864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7102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7520940" cy="5040560"/>
          </a:xfrm>
        </p:spPr>
        <p:txBody>
          <a:bodyPr>
            <a:noAutofit/>
          </a:bodyPr>
          <a:lstStyle/>
          <a:p>
            <a:pPr lvl="3">
              <a:buFont typeface="Wingdings" pitchFamily="2" charset="2"/>
              <a:buChar char="Ø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Distribution,</a:t>
            </a:r>
          </a:p>
          <a:p>
            <a:pPr lvl="3">
              <a:buFont typeface="Wingdings" pitchFamily="2" charset="2"/>
              <a:buChar char="Ø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Area of coverage (%) </a:t>
            </a:r>
          </a:p>
          <a:p>
            <a:pPr lvl="3">
              <a:buFont typeface="Wingdings" pitchFamily="2" charset="2"/>
              <a:buChar char="Ø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Crops grown </a:t>
            </a:r>
          </a:p>
          <a:p>
            <a:pPr lvl="3">
              <a:buFont typeface="Wingdings" pitchFamily="2" charset="2"/>
              <a:buChar char="Ø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Colour</a:t>
            </a:r>
          </a:p>
          <a:p>
            <a:pPr lvl="3">
              <a:buFont typeface="Wingdings" pitchFamily="2" charset="2"/>
              <a:buChar char="Ø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Chemical Properties</a:t>
            </a:r>
          </a:p>
          <a:p>
            <a:pPr lvl="3">
              <a:buFont typeface="Wingdings" pitchFamily="2" charset="2"/>
              <a:buChar char="Ø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Process of Soil Formation</a:t>
            </a:r>
          </a:p>
          <a:p>
            <a:pPr lvl="3">
              <a:buFont typeface="Wingdings" pitchFamily="2" charset="2"/>
              <a:buChar char="Ø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Nature or Physical properties of soil</a:t>
            </a:r>
          </a:p>
          <a:p>
            <a:pPr lvl="3">
              <a:buFont typeface="Wingdings" pitchFamily="2" charset="2"/>
              <a:buChar char="Ø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Conservation of soil</a:t>
            </a:r>
          </a:p>
          <a:p>
            <a:pPr lvl="3">
              <a:buFont typeface="Wingdings" pitchFamily="2" charset="2"/>
              <a:buChar char="Ø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Which is More / Less</a:t>
            </a:r>
          </a:p>
          <a:p>
            <a:pPr lvl="3">
              <a:buFont typeface="Wingdings" pitchFamily="2" charset="2"/>
              <a:buChar char="Ø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Inter linking – Population growth, Industries </a:t>
            </a:r>
          </a:p>
          <a:p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		(Agro based, Marketing, Export / Import )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Interpretation – Key terms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54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>
                <a:latin typeface="Bookman Old Style" pitchFamily="18" charset="0"/>
              </a:rPr>
              <a:t>	 </a:t>
            </a:r>
            <a:r>
              <a:rPr lang="en-US" b="1" dirty="0">
                <a:latin typeface="Bookman Old Style" pitchFamily="18" charset="0"/>
              </a:rPr>
              <a:t>Pedagogy</a:t>
            </a:r>
            <a:r>
              <a:rPr lang="en-US" dirty="0">
                <a:latin typeface="Bookman Old Style" pitchFamily="18" charset="0"/>
              </a:rPr>
              <a:t> refers to the “interactions between </a:t>
            </a:r>
            <a:r>
              <a:rPr lang="en-US" b="1" dirty="0">
                <a:latin typeface="Bookman Old Style" pitchFamily="18" charset="0"/>
              </a:rPr>
              <a:t>teachers</a:t>
            </a:r>
            <a:r>
              <a:rPr lang="en-US" dirty="0">
                <a:latin typeface="Bookman Old Style" pitchFamily="18" charset="0"/>
              </a:rPr>
              <a:t>, students, and the </a:t>
            </a:r>
            <a:r>
              <a:rPr lang="en-US" b="1" dirty="0">
                <a:latin typeface="Bookman Old Style" pitchFamily="18" charset="0"/>
              </a:rPr>
              <a:t>learning</a:t>
            </a:r>
            <a:r>
              <a:rPr lang="en-US" dirty="0">
                <a:latin typeface="Bookman Old Style" pitchFamily="18" charset="0"/>
              </a:rPr>
              <a:t> environment and the </a:t>
            </a:r>
            <a:r>
              <a:rPr lang="en-US" b="1" dirty="0">
                <a:latin typeface="Bookman Old Style" pitchFamily="18" charset="0"/>
              </a:rPr>
              <a:t>learning</a:t>
            </a:r>
            <a:r>
              <a:rPr lang="en-US" dirty="0">
                <a:latin typeface="Bookman Old Style" pitchFamily="18" charset="0"/>
              </a:rPr>
              <a:t> tasks</a:t>
            </a:r>
            <a:r>
              <a:rPr lang="en-US" dirty="0" smtClean="0">
                <a:latin typeface="Bookman Old Style" pitchFamily="18" charset="0"/>
              </a:rPr>
              <a:t>.”</a:t>
            </a:r>
          </a:p>
          <a:p>
            <a:pPr marL="0" indent="0" algn="just">
              <a:buNone/>
            </a:pPr>
            <a:r>
              <a:rPr lang="en-US" dirty="0">
                <a:latin typeface="Bookman Old Style" pitchFamily="18" charset="0"/>
              </a:rPr>
              <a:t>	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>
                <a:latin typeface="Bookman Old Style" pitchFamily="18" charset="0"/>
              </a:rPr>
              <a:t>This broad term includes how </a:t>
            </a:r>
            <a:r>
              <a:rPr lang="en-US" b="1" dirty="0">
                <a:latin typeface="Bookman Old Style" pitchFamily="18" charset="0"/>
              </a:rPr>
              <a:t>teachers</a:t>
            </a:r>
            <a:r>
              <a:rPr lang="en-US" dirty="0">
                <a:latin typeface="Bookman Old Style" pitchFamily="18" charset="0"/>
              </a:rPr>
              <a:t> and students relate together as well as the instructional approaches implemented in </a:t>
            </a:r>
            <a:r>
              <a:rPr lang="en-US" b="1" dirty="0">
                <a:latin typeface="Bookman Old Style" pitchFamily="18" charset="0"/>
              </a:rPr>
              <a:t>the classroom</a:t>
            </a:r>
            <a:r>
              <a:rPr lang="en-US" dirty="0">
                <a:latin typeface="Bookman Old Style" pitchFamily="18" charset="0"/>
              </a:rPr>
              <a:t>.</a:t>
            </a:r>
            <a:endParaRPr lang="en-IN" dirty="0">
              <a:latin typeface="Bookman Old Style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Bookman Old Style" pitchFamily="18" charset="0"/>
              </a:rPr>
              <a:t>Pedagogy</a:t>
            </a:r>
            <a:r>
              <a:rPr lang="en-US" dirty="0">
                <a:solidFill>
                  <a:srgbClr val="7030A0"/>
                </a:solidFill>
                <a:latin typeface="Bookman Old Style" pitchFamily="18" charset="0"/>
              </a:rPr>
              <a:t> and its </a:t>
            </a:r>
            <a:r>
              <a:rPr lang="en-US" dirty="0" smtClean="0">
                <a:solidFill>
                  <a:srgbClr val="7030A0"/>
                </a:solidFill>
                <a:latin typeface="Bookman Old Style" pitchFamily="18" charset="0"/>
              </a:rPr>
              <a:t>Forms</a:t>
            </a:r>
            <a:endParaRPr lang="en-IN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802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5" t="34134" r="46558" b="3189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591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n-US" sz="4400" b="1" dirty="0" smtClean="0">
                <a:latin typeface="Bookman Old Style" pitchFamily="18" charset="0"/>
              </a:rPr>
              <a:t>Teaching</a:t>
            </a:r>
            <a:r>
              <a:rPr lang="en-US" sz="4400" dirty="0">
                <a:latin typeface="Bookman Old Style" pitchFamily="18" charset="0"/>
              </a:rPr>
              <a:t> involves 'what' to </a:t>
            </a:r>
            <a:r>
              <a:rPr lang="en-US" sz="4400" b="1" dirty="0">
                <a:latin typeface="Bookman Old Style" pitchFamily="18" charset="0"/>
              </a:rPr>
              <a:t>teach</a:t>
            </a:r>
            <a:r>
              <a:rPr lang="en-US" sz="4400" dirty="0">
                <a:latin typeface="Bookman Old Style" pitchFamily="18" charset="0"/>
              </a:rPr>
              <a:t> method in explaining </a:t>
            </a:r>
            <a:endParaRPr lang="en-US" sz="4400" dirty="0" smtClean="0">
              <a:latin typeface="Bookman Old Style" pitchFamily="18" charset="0"/>
            </a:endParaRPr>
          </a:p>
          <a:p>
            <a:pPr algn="just"/>
            <a:r>
              <a:rPr lang="en-US" sz="4400" b="1" dirty="0" smtClean="0">
                <a:latin typeface="Bookman Old Style" pitchFamily="18" charset="0"/>
              </a:rPr>
              <a:t>Pedagogy</a:t>
            </a:r>
            <a:r>
              <a:rPr lang="en-US" sz="4400" dirty="0">
                <a:latin typeface="Bookman Old Style" pitchFamily="18" charset="0"/>
              </a:rPr>
              <a:t> is about 'how' to </a:t>
            </a:r>
            <a:r>
              <a:rPr lang="en-US" sz="4400" b="1" dirty="0">
                <a:latin typeface="Bookman Old Style" pitchFamily="18" charset="0"/>
              </a:rPr>
              <a:t>teach</a:t>
            </a:r>
            <a:r>
              <a:rPr lang="en-US" sz="4400" dirty="0">
                <a:latin typeface="Bookman Old Style" pitchFamily="18" charset="0"/>
              </a:rPr>
              <a:t> method in explaining concepts.</a:t>
            </a:r>
            <a:endParaRPr lang="en-IN" sz="4400" dirty="0">
              <a:latin typeface="Bookman Old Style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Bookman Old Style" pitchFamily="18" charset="0"/>
              </a:rPr>
              <a:t>Difference between Teaching</a:t>
            </a:r>
            <a:r>
              <a:rPr lang="en-US" dirty="0" smtClean="0">
                <a:solidFill>
                  <a:srgbClr val="7030A0"/>
                </a:solidFill>
                <a:latin typeface="Bookman Old Style" pitchFamily="18" charset="0"/>
              </a:rPr>
              <a:t> and </a:t>
            </a:r>
            <a:r>
              <a:rPr lang="en-US" b="1" dirty="0" smtClean="0">
                <a:solidFill>
                  <a:srgbClr val="7030A0"/>
                </a:solidFill>
                <a:latin typeface="Bookman Old Style" pitchFamily="18" charset="0"/>
              </a:rPr>
              <a:t>Pedagogy</a:t>
            </a:r>
            <a:endParaRPr lang="en-IN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847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Bookman Old Style" pitchFamily="18" charset="0"/>
              </a:rPr>
              <a:t>Stimulation		 laboratory</a:t>
            </a:r>
          </a:p>
          <a:p>
            <a:pPr marL="0" indent="0">
              <a:buNone/>
            </a:pPr>
            <a:r>
              <a:rPr lang="en-US" dirty="0" smtClean="0">
                <a:latin typeface="Bookman Old Style" pitchFamily="18" charset="0"/>
              </a:rPr>
              <a:t>Inquiry 			Project </a:t>
            </a:r>
          </a:p>
          <a:p>
            <a:pPr marL="0" indent="0">
              <a:buNone/>
            </a:pPr>
            <a:r>
              <a:rPr lang="en-US" dirty="0" smtClean="0">
                <a:latin typeface="Bookman Old Style" pitchFamily="18" charset="0"/>
              </a:rPr>
              <a:t>Dramatizations	Questions </a:t>
            </a:r>
            <a:r>
              <a:rPr lang="en-US" dirty="0">
                <a:latin typeface="Bookman Old Style" pitchFamily="18" charset="0"/>
              </a:rPr>
              <a:t>and answer, </a:t>
            </a:r>
            <a:r>
              <a:rPr lang="en-US" dirty="0" smtClean="0">
                <a:latin typeface="Bookman Old Style" pitchFamily="18" charset="0"/>
              </a:rPr>
              <a:t>field-trips		Discussion</a:t>
            </a:r>
            <a:endParaRPr lang="en-US" dirty="0">
              <a:latin typeface="Bookman Old Style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Bookman Old Style" pitchFamily="18" charset="0"/>
              </a:rPr>
              <a:t>Lecture</a:t>
            </a:r>
            <a:r>
              <a:rPr lang="en-US" dirty="0">
                <a:latin typeface="Bookman Old Style" pitchFamily="18" charset="0"/>
              </a:rPr>
              <a:t>	</a:t>
            </a:r>
            <a:r>
              <a:rPr lang="en-US" dirty="0" smtClean="0">
                <a:latin typeface="Bookman Old Style" pitchFamily="18" charset="0"/>
              </a:rPr>
              <a:t>		Problem-solving, </a:t>
            </a:r>
          </a:p>
          <a:p>
            <a:pPr marL="0" indent="0">
              <a:buNone/>
            </a:pPr>
            <a:r>
              <a:rPr lang="en-US" dirty="0" smtClean="0">
                <a:latin typeface="Bookman Old Style" pitchFamily="18" charset="0"/>
              </a:rPr>
              <a:t>Home assignment  </a:t>
            </a:r>
            <a:r>
              <a:rPr lang="en-US" dirty="0">
                <a:latin typeface="Bookman Old Style" pitchFamily="18" charset="0"/>
              </a:rPr>
              <a:t>and </a:t>
            </a:r>
            <a:r>
              <a:rPr lang="en-US" dirty="0" smtClean="0">
                <a:latin typeface="Bookman Old Style" pitchFamily="18" charset="0"/>
              </a:rPr>
              <a:t>	construction</a:t>
            </a:r>
            <a:r>
              <a:rPr lang="en-US" dirty="0">
                <a:latin typeface="Bookman Old Style" pitchFamily="18" charset="0"/>
              </a:rPr>
              <a:t> </a:t>
            </a:r>
            <a:r>
              <a:rPr lang="en-US" b="1" dirty="0">
                <a:latin typeface="Bookman Old Style" pitchFamily="18" charset="0"/>
              </a:rPr>
              <a:t>methods</a:t>
            </a:r>
            <a:endParaRPr lang="en-IN" dirty="0">
              <a:latin typeface="Bookman Old Style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Bookman Old Style" pitchFamily="18" charset="0"/>
              </a:rPr>
              <a:t>Methods </a:t>
            </a:r>
            <a:r>
              <a:rPr lang="en-US" b="1" dirty="0">
                <a:solidFill>
                  <a:srgbClr val="7030A0"/>
                </a:solidFill>
                <a:latin typeface="Bookman Old Style" pitchFamily="18" charset="0"/>
              </a:rPr>
              <a:t>of teaching </a:t>
            </a:r>
            <a:r>
              <a:rPr lang="en-US" b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en-US" b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en-US" b="1" dirty="0" smtClean="0">
                <a:solidFill>
                  <a:srgbClr val="7030A0"/>
                </a:solidFill>
                <a:latin typeface="Bookman Old Style" pitchFamily="18" charset="0"/>
              </a:rPr>
              <a:t>Social Science</a:t>
            </a:r>
            <a:endParaRPr lang="en-IN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11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111"/>
            <a:ext cx="8229600" cy="1143000"/>
          </a:xfrm>
        </p:spPr>
        <p:txBody>
          <a:bodyPr>
            <a:normAutofit/>
          </a:bodyPr>
          <a:lstStyle/>
          <a:p>
            <a:r>
              <a:rPr lang="en-IN" b="1" dirty="0" smtClean="0">
                <a:solidFill>
                  <a:srgbClr val="7030A0"/>
                </a:solidFill>
                <a:latin typeface="Bookman Old Style" pitchFamily="18" charset="0"/>
              </a:rPr>
              <a:t>Pedagogical Process</a:t>
            </a:r>
            <a:endParaRPr lang="en-IN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5" t="41456" r="49869" b="15518"/>
          <a:stretch/>
        </p:blipFill>
        <p:spPr bwMode="auto">
          <a:xfrm>
            <a:off x="251731" y="1466193"/>
            <a:ext cx="8607972" cy="5367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5307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7488832" cy="4464496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IN" sz="3600" b="1" dirty="0" smtClean="0">
                <a:latin typeface="Times New Roman" pitchFamily="18" charset="0"/>
                <a:cs typeface="Times New Roman" pitchFamily="18" charset="0"/>
              </a:rPr>
              <a:t>Teaching </a:t>
            </a:r>
            <a:r>
              <a:rPr lang="en-IN" sz="3600" b="1" dirty="0">
                <a:latin typeface="Times New Roman" pitchFamily="18" charset="0"/>
                <a:cs typeface="Times New Roman" pitchFamily="18" charset="0"/>
              </a:rPr>
              <a:t>learning process </a:t>
            </a:r>
            <a:r>
              <a:rPr lang="en-IN" sz="3600" dirty="0"/>
              <a:t>: </a:t>
            </a:r>
          </a:p>
          <a:p>
            <a:pPr lvl="1">
              <a:buFont typeface="Wingdings" pitchFamily="2" charset="2"/>
              <a:buChar char="v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Collecting soil sample</a:t>
            </a:r>
          </a:p>
          <a:p>
            <a:pPr lvl="1">
              <a:buFont typeface="Wingdings" pitchFamily="2" charset="2"/>
              <a:buChar char="v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Listing out types of soils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Relating with geographical area</a:t>
            </a:r>
          </a:p>
          <a:p>
            <a:pPr lvl="1">
              <a:buFont typeface="Wingdings" pitchFamily="2" charset="2"/>
              <a:buChar char="v"/>
            </a:pP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Identifying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colour , texture &amp; composition</a:t>
            </a:r>
          </a:p>
          <a:p>
            <a:pPr lvl="1">
              <a:buFont typeface="Wingdings" pitchFamily="2" charset="2"/>
              <a:buChar char="v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Locating places</a:t>
            </a:r>
          </a:p>
          <a:p>
            <a:pPr lvl="1">
              <a:buFont typeface="Wingdings" pitchFamily="2" charset="2"/>
              <a:buChar char="v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Defining important terms / concepts</a:t>
            </a:r>
          </a:p>
          <a:p>
            <a:pPr lvl="1">
              <a:buFont typeface="Wingdings" pitchFamily="2" charset="2"/>
              <a:buChar char="v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Interpretation 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520940" cy="720080"/>
          </a:xfrm>
        </p:spPr>
        <p:txBody>
          <a:bodyPr>
            <a:noAutofit/>
          </a:bodyPr>
          <a:lstStyle/>
          <a:p>
            <a:r>
              <a:rPr lang="en-IN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IN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Content : Types of soils</a:t>
            </a:r>
            <a:br>
              <a:rPr lang="en-IN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en-IN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53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IN" sz="2800" dirty="0"/>
              <a:t>P</a:t>
            </a:r>
            <a:r>
              <a:rPr lang="en-IN" sz="2800" dirty="0" smtClean="0"/>
              <a:t>ie chart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2800" dirty="0" smtClean="0"/>
              <a:t>Map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2800" dirty="0" smtClean="0"/>
              <a:t>Bar diagram</a:t>
            </a:r>
            <a:endParaRPr lang="en-IN" sz="2800" dirty="0" smtClean="0"/>
          </a:p>
          <a:p>
            <a:pPr marL="457200" indent="-457200">
              <a:buFont typeface="Wingdings" pitchFamily="2" charset="2"/>
              <a:buChar char="v"/>
            </a:pPr>
            <a:r>
              <a:rPr lang="en-IN" sz="2800" dirty="0" smtClean="0"/>
              <a:t>Data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IN" sz="2800" dirty="0" smtClean="0"/>
              <a:t>Table</a:t>
            </a:r>
          </a:p>
          <a:p>
            <a:endParaRPr lang="en-IN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Supporting materials</a:t>
            </a:r>
            <a:endParaRPr lang="en-IN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19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Users\DIET 5\Desktop\pi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8001056" cy="60007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5340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355</TotalTime>
  <Words>153</Words>
  <Application>Microsoft Office PowerPoint</Application>
  <PresentationFormat>On-screen Show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Pedagogical Process</vt:lpstr>
      <vt:lpstr>Pedagogy and its Forms</vt:lpstr>
      <vt:lpstr>PowerPoint Presentation</vt:lpstr>
      <vt:lpstr>Difference between Teaching and Pedagogy</vt:lpstr>
      <vt:lpstr>Methods of teaching  Social Science</vt:lpstr>
      <vt:lpstr>Pedagogical Process</vt:lpstr>
      <vt:lpstr> Content : Types of soils </vt:lpstr>
      <vt:lpstr>Supporting materials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Interpretation – Key terms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ELCOT</dc:creator>
  <cp:lastModifiedBy>ELCOT</cp:lastModifiedBy>
  <cp:revision>63</cp:revision>
  <dcterms:created xsi:type="dcterms:W3CDTF">2020-01-23T08:44:31Z</dcterms:created>
  <dcterms:modified xsi:type="dcterms:W3CDTF">2020-01-28T15:57:59Z</dcterms:modified>
</cp:coreProperties>
</file>